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³ Acum Doamne, Dumnezeule slăv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mărim cu toții Numele-Ți iub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⁴ Căci ce sunt eu, oare, sau popo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Ți dăm Ție daruri, Doamne, Dumnezeu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ce-avem noi, Doamne, Tu ne dai de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a Tine-s toate câte Ți-am ad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⁵ căci străini suntem noi Ție,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părinții noștri care nu mai su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 noastre zile umbră sunt și f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rând ne ducem pe ne-ntorsul dru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⁶ Tu ne-ai dat o, Doamne, tot ce-avem să-Ți 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 noastre toate Ție le-nchină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2026-07-19T20:06:04Z</dcterms:created>
  <dcterms:modified xsi:type="dcterms:W3CDTF">2026-07-19T20:06:04Z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