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ul meu, Păsto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ule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ă paşti în verzi păşun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odihnă-mi dai deplin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iagul Tău, Toiagul T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mângâie or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mă păzeşte de-orice r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ă-ndreptează blând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emarea Ta, chemare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i s-o-nţele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 Tine să pot ascul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ufletul întreg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fericit, şi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oi să locu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Templul Tău cel strălu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Ţie să-Ţi slujesc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2026-07-19T19:58:36Z</dcterms:created>
  <dcterms:modified xsi:type="dcterms:W3CDTF">2026-07-19T19:58:36Z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