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de mâna mea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i-o ține-n mân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-Ți pot Cuvântul dul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deauna ascult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 duhul ascultă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iniștit și credinci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gorul voiei T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fiu Ție de fol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de mâna mea și-nvaț-o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arte ne-nce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mele neprihăn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, Doamne, le-ai purt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biruiască-n lup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ului di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 pierderi, pân-la capă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pe depl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de mâna mea-ntărește-o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ți cu ea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lucrezi, să lupți, să mângâ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vrei Tu, nu cum vreau e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rin toate să se-nalț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le Tău Preasfinț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frumos, mai clar, mai m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ată fi slăvi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2026-07-19T20:02:04Z</dcterms:created>
  <dcterms:modified xsi:type="dcterms:W3CDTF">2026-07-19T20:02:04Z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