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919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5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GĂTEȘTE-MI INIM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GĂTEȘTE-MI INIMA DOAM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E UN TEMPLU SFÂNT ȘI CU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MULȚUMIRE TRĂIESC PENTRU TIN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SLĂVESC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 LĂUDAT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2026-07-20T19:28:23Z</dcterms:created>
  <dcterms:modified xsi:type="dcterms:W3CDTF">2026-07-20T19:28:23Z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