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tot ce faci, fii bucur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i Dumnezeu, lui Dumnez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şi El va fi a ta tărie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ând ţie îţi va fi mai greu!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, alelui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, amin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El avea-vei biruinţ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icând - și-un rod tot mai bog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iar chipul Lui pe-a ta fiinţă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va fi mai clar, mai minunat!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, alelui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, amin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rarea îţi va fi lumi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mântuirea tuturor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în Dumnezeu, odihnă plină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rimeşti acum şi-n Viitor! 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, alelui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, amin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grija cea dumnezeias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binecuvântarea Lu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erescul Tată te-nsoţească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-ajungi în slava cerului! :/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, alelui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, amin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2026-07-19T20:05:33Z</dcterms:created>
  <dcterms:modified xsi:type="dcterms:W3CDTF">2026-07-19T20:05:33Z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