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ce-ntârzii Isuse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ntrebară necurm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eneraţii în cer d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ri răspunsul au afla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ă-mi-l, fără voal, şi m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nu tânjesc pe dru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în slovă Duhu-ad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șnicia e-n acu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ericita mea speranţ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să Te-ntâlnesc pe no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sfântă siguranţ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i acestei sărbător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ne-o are şi Te-aşteap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şi albeşte necurm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ina de purtare dreap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dnică de împăra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El, Mirele, Se-ar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El fi-vom cei ai Lu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rea nouă fără p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arvuna Duhulu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sămânţa cea div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 dezvoltă-n veşnic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vom fi, nu ştim, din ti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em de-azi cerești copii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2026-07-19T20:01:17Z</dcterms:created>
  <dcterms:modified xsi:type="dcterms:W3CDTF">2026-07-19T20:01:17Z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