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la toţi şi spun mai apăsa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nu-i decât un singur adevă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aduce harul vieţii-adevărat: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HRISTOS - şi sfântul Lui Cuvânt din cer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şi nu voi înceta să spu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mântuirea este-n jertfa S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numai cei ce cred şi se supu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ânduirii Lui, o vor avea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cu foc să credeţi doar ce-i scri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Noul Legământ adus de Su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u-l schimbaţi; că-n sfântul Paradi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el intraţi, cum limpede s-a spu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întemeiat pe spusa Lu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are-un singur Trup pe-acest pămân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zidit pe stânca adevărulu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-n Trup nimic nu-i mort, nimic nu-i frân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de revenirea Sa pe no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Şi ia Mireasa - cei născuţi din Duh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i sunt străini acum şi călăto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ei, atunci, îi va răpi-n văzduh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de unitatea cea de-acu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părtăşia între cei creştin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vadă lumea că păşim pe-un dru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suntem raze-aceleiaşi Lumini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V-am spus la toţi: la semeni şi la fraţ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-un foc crescând şi tot mai luminos: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-un singur Adevăr: să-l ascultaţ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vântul viu, iar el e-n veci HRISTOS! :/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m spus de unitatea cea de-acu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părtăşia între cei creştin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vadă lumea că păşim pe-un dru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suntem raze-aceleiaşi Lumini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2026-07-19T20:06:40Z</dcterms:created>
  <dcterms:modified xsi:type="dcterms:W3CDTF">2026-07-19T20:06:40Z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