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-mi viaţa ne-mpărț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cruri care-mi par prea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-n ascultare umil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cum mă dorești, Părinte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ește-mă de-mprăşti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Cel ce-n veşnica-Ţi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Ţi-ai dat pe Fiul spre junghi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dune marea risipire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în Tine UNA-n to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ontopit cu voia-Ţi sf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-arăt dorita-Ţi unit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crul care mă frământă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Marta să nu fiu vre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-n ascultare, ca Mar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viaţa neîmprăşti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şi-n toată veşnicia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2026-07-19T20:04:55Z</dcterms:created>
  <dcterms:modified xsi:type="dcterms:W3CDTF">2026-07-19T20:04:55Z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