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6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alea-aceasta nu găseșt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flori, petale, bucurii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nt întristări, sunt și dure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geți aprinse fel de fel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1: Dar lacrima, ea curățeș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prinde al durerii d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harul de-a purta dure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Dumnezeu, El ni-l va d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a spus: "O, nu te tem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sunt cu tin' la orice pas! ''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a promis, și o știu bine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 va-nsoți cu-al Său blând gla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1. Și-atunci, călăuzit de Duh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erpi vei călca biruitor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ată puterea e la Domn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ămâi în El, fii vegheator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credincios e Domnul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găduința nu s-a stins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l ce-a făcut în mine tot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pacea Sa El m-a cupri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3: El mi-a dat pacea si viaț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doar cum lumea mi-o dăd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tulburare-nfricoș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liniște-n lumina S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2026-07-19T20:02:21Z</dcterms:created>
  <dcterms:modified xsi:type="dcterms:W3CDTF">2026-07-19T20:02:21Z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