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are vor sta 'naint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e vor închin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opoare, pop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vor închina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otputernic Domn Tu eş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ngur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-aduci împreună şi ele Te lau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onul Tă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opoare, pop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vor închin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2026-07-19T19:53:44Z</dcterms:created>
  <dcterms:modified xsi:type="dcterms:W3CDTF">2026-07-19T19:53:44Z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