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4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cum Toma a cre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e Domnul l-a v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d palma lui străpunsă a atin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la fel azi cred şi 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preasfântul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tiu că El e cel ce moartea a învin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eşi nu l-am v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u aştept să-l întâlnes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sus eu am crezut şi îl iubesc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şi Dumneze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eu ştiu că Tu ai învi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şi Dumneze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 eu cred, eu cred cu-adevărat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redincioşi atâţia su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stăzi pe acest păm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ecare crede-n dumnezeul său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i avem un Dumnez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răspunde chiar la g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trimite-n grabă ajutorul său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deşi nu l-am v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şteptăm să-l întâlnim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 Isus noi am crezut şi îl iubi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şi Dumneze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zi eu ştiu că Tu ai învi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meu şi Dumnezeul m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 eu cred, eu cred cu-adevăra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erice de acei ce au cre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şi pe Domnul nici nu l-au văzu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mare bucurie vor av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pe Isus în faţă-l vor vedea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2026-07-19T20:00:18Z</dcterms:created>
  <dcterms:modified xsi:type="dcterms:W3CDTF">2026-07-19T20:00:18Z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