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rul ei lung si pasul ei gra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au din departari ca e Mari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mai devreme ca si-n oricare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alerga pe strazile pusti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oru-n piept si ganduri doar spre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nima zdrobita de dur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asul cel cu mir miros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nu stia dar alerga inspre mormantul go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esti? Unde l-ai pus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ta pe ganduri d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omule, unde e Isu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sul meu e plin cu mir, vreau ranile sa-i al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El a fost singurul om care m-a iub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inceput sa planga hohoti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la o soapta, ea a tresa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Eu sunt Maria, Eu am invi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a cum este scris, s-a intampl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te palmele si frunte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m fost mort, dar azi sunt viu, Mari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du-te acum si spune-le la to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este scris s-a intamp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inviat din morti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esti? Unde l-ai pus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ta pe ganduri d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omule, unde e Isu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sul meu e plin cu mir, vreau ranile sa-i al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El a fost singurul om care m-a iub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5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x2: S2: Rx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ne esti? Unde l-ai pus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ta pe ganduri d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une-mi omule, unde e Isu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sul meu e plin cu mir, vreau ranile sa-i ali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El a fost singurul om care m-a iub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2026-07-19T19:59:01Z</dcterms:created>
  <dcterms:modified xsi:type="dcterms:W3CDTF">2026-07-19T19:59:01Z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