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tleemul ne-amintește de copilul îndur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alul Golgotei vorbește despre slujba împăc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cu-a lor cântare peste staul în câmp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c din cer înmiresmare, dragoste și bucuri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prin poarta umilinței, Prințul dragostei di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șmântul suferinței, intră-n lume pentru m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tea cărților de aur se deschide cu umil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cul copilaș din staul rupe o pecetlui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vremile uitării, după lunga aștep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sia în cuprinsul zării ca un soare ne răs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prin poarta umilinței, Prințul dragostei di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șmântul suferinței, intră-n lume pentru m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mesajul cel aduce pentru întreaga omen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ântarea cea mai dulce, pace și bună învo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ălătorind prin vreme, slujitorii în umil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încetat ca să ne cheme la împăcare cu cred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iesle pan' la cruce, pe-o cărare de sluj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lând Muntuitorul duce un mesaj de feric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prin poarta umilinței, Prințul dragostei di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șmântul suferinței, intră-n lume pentru min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2026-07-19T20:00:23Z</dcterms:created>
  <dcterms:modified xsi:type="dcterms:W3CDTF">2026-07-19T20:00:23Z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