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strează-mi ochii pentru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văd mereu doar Slav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frumusețea Ta Isus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e împlinirea mea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vreau sa cant pentru Tine să lup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asă s-ajung deși drumul e lung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urmă las pământul pusti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vreau în curând cu Tine să fiu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strează-mi mintea pentru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u atent la voce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 fiecare zi din via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am în gând doar voia T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vreau sa cant pentru Tine să lup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asă s-ajung deși drumul e lung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urmă las pământul pusti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vreau în curând cu Tine să fiu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u pășesc eu niciod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drumul rău întuneco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să mă ți pe Calea Vieț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otdeauna credincios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2026-07-19T20:08:32Z</dcterms:created>
  <dcterms:modified xsi:type="dcterms:W3CDTF">2026-07-19T20:08:32Z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