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ările-s fericite, ele-și au cuibul l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 vulpile fug în vizuini când simt pericol. : 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u așa a fost aici pe pământ, Domnul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ntru El nu era loc unde să-și plece capul. : 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pe acest pământ ca un străin a umbl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lătorind din sat în sat pe popor a învăţat: 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e pocăiască, să caute p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 astfel să iasă de sub puterea celui rău. : 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ice, astăzi Isus bate la inim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nici acum nu odihnește, ci lucră-ntruna. : 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rea ca să îți scape sufletul nemânt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 acolo sus în mărire să-l facă fericit. : 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l auzi tu pe El? Îl simți că e aproap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ată-l azi la inima ta, a venit s-o scape. : 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e de tine dacă de azi Lui te pred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 El te va scăpa de osândă, chinuri și vai. : 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2026-07-19T19:55:51Z</dcterms:created>
  <dcterms:modified xsi:type="dcterms:W3CDTF">2026-07-19T19:55:51Z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