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⁴ Poporul Tău, când va ieși la lu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i lui vrăjmași - porunca Ta urm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-Ți vor face rugăciu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asa Ta privirile-ntorcând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⁵ ascultă-i Tu din ceruri rugăciun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cererile 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ndură, Doamne, și le fă drept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uri dă-le ajut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⁶ Când vor păcătui-mpotrivă-Ți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căci nu e niciun om fără păcat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vei da robi la cei vrăjmași, să-i du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-n locul greu și-nstrăina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⁷ de se vor coborî în al lor cuge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țara unde-i vei rob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or întoarce, Doamne, iar l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păcat se vor căi..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⁸ O, dacă va întoarce iar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oată inima al Tău po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-Ți vor face rugăciuni și cer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ochii îndreptați spre țara lo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țara ce părinților le-ai dat-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tre cetatea ce-ai ale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spre lăcașul Numelui Tău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neamul unde i-ai trime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⁹ s-asculți din locul locuinței 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uri, Doamne, rugăciunea 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erți păcatul și fărădeleg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cute-n contra Ta de-al Tău popor..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⁰ deschide ochii Tăi spre-a noastre cer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deschizi urech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din locu-acesta, cătr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meriți ai Tăi se vor rug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2026-07-19T20:06:04Z</dcterms:created>
  <dcterms:modified xsi:type="dcterms:W3CDTF">2026-07-19T20:06:04Z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