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rează ochii fără v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clipă nu-i lăsa furaţ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lutind pe valul greu de tină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ă nufărul ca o lumină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rează ochii fără v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ereu pentru Isus curaţi. :/2x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rează pentru El urech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-o laşi pradă nimănu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O şoaptă, cea dintâi, străvechea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smuls din Paradis pereche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rează pentru El urech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inţită pentru glasul Lui. :/2x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rează buzele cura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tir de rugi şi de cântăr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Jertfind un trup mai sfânt ca toat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ne vrea ca nestemat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rează buzele cur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L poţi primi cu sărutări. :/2x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rează inima ascuns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u fii de săgeţi răpu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ub pavăza cea nepătrunsă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b stropi din coasta Lui străpuns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rează inima ascuns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Isus, pentru Isus! :/2x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2026-07-19T20:09:55Z</dcterms:created>
  <dcterms:modified xsi:type="dcterms:W3CDTF">2026-07-19T20:09:55Z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