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, dispretuit ai fost Is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idicand dealul Golgotei su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inuit si asuprit, cu trestia lovi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i ajuns la locul "Capatanii" numit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Spinii Ti-au fost cunun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easta au gasit sa-Ți pun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i nu stiau de ceea ce faceau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Hula-n gura lor era, pizma-n inima avea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ata, iarta-i caci nu sti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stiu ce fac, nu stiu ce fac! : /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angele sfant a curs siroai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mainile si din picioarele Tal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i biruit prin suferinta de la Cruc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 sa ne aduci pace in suflet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Spinii Ti-au fost cunun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easta au gasit sa-Ți pun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i nu stiau de ceea ce faceau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Hula-n gura lor era, pizma-n inima avea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ata, iarta-i caci nu sti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stiu ce fac, nu stiu ce fac! : /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durerea ce ai sufei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stazi noi suntem mintuit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iar si prin suspinul Tau cel gr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stazi noi suntem fii de Dumnezeu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Spinii Ti-au fost cunun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easta au gasit sa-Ți pun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i nu stiau de ceea ce faceau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Hula-n gura lor era, pizma-n inima avea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ata, iarta-i caci nu sti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stiu ce fac, nu stiu ce fac! : 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2026-07-19T19:58:32Z</dcterms:created>
  <dcterms:modified xsi:type="dcterms:W3CDTF">2026-07-19T19:58:32Z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