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Ta Isus iubit, adesea-s încer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sea lacrimi curg pe-obraz și sunt îndure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sea valuri și furtuni lovesc în barc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rintre toate, o, Isus Tu ești nădejdea me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ăci nu mă bizui pe ni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mea asta 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pe Numele Tă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m-oi rezema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Ta Isus iubit, adesea sunt lo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și cei mai dragi ai mei, cu toți m-au părăs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Ta-s batjocorit, o scumpul meu Păs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rintre toate, o, Isus Tu-mi vii în ajuto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ăci nu mă bizui pe ni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mea asta 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pe Numele Tă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m-oi rezema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 aici să rabd cât eu voi mai tră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zbura cu Tine sus pe nori când vei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orumbelul înspre zări, mai sus, mereu, mai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și-n slavă să Îți cânt, o, scumpul meu Isu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Căci nu mă bizui pe ni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umea asta 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pe Numele Tă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m-oi rezema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2026-07-19T20:04:22Z</dcterms:created>
  <dcterms:modified xsi:type="dcterms:W3CDTF">2026-07-19T20:04:22Z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