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1. Eşti trudit de greaua deznădej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le tale planuri s-au distrus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şti cuprins de frică şi problem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ara ta, adu-o la Isus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: La Isus, la Isus, afli mântu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 Sa, dragostea, ţi le va d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Isus, la Isus, tu găseşti salv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oate înnoi şi viaţa t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2. Nu vor fi doar zile însor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luri de-ncercări ai de-nfrunt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ă braţul Său te va susţ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încercarea grea eşti mângâi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itlul în germană: Bist du müde, Träumen nachzujagen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xt: Bob Benson Sr. & Phil Johnson, 1975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zica: Phil Johnso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aducere şi adaptare: Dumitru Brud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2026-07-19T20:10:13Z</dcterms:created>
  <dcterms:modified xsi:type="dcterms:W3CDTF">2026-07-19T20:10:13Z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