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orumbel cu pene 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ai zburat din veșnic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te rugăm, rugăm fierb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te rugăm la noi să vi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el ceresc ș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noi pe pămâ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 dor, mi-e dor, de-a Ta cânt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tă-n limbile de fo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-n ziua-ntaia de Rusal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-a mișcat casa din lo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el ceresc ș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noi pe pămâ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ri cu pacea ta cere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-ne pac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pacea ta dumnezei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orumbel ceresc și sfâ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el ceresc ș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noi pe pămâ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Preasfânt, de sus din slav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ri în chip de porumb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ă-i pe toți să înțeleag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și azi lucrezi la f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el ceresc ș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noi pe pămâ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hip ceresc, ce-n val de ap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Iordan Tu ai zbu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ri din cerurile slav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orumbel sfânt și cur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el ceresc ș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noi pe pămâ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 dor, mi-e dor, de-aceea clip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o să vii ca să ne i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ne duci în marea slav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rul sfânt de porumbe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el ceresc ș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noi pe pămâ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ino azi la noi în v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ri din cerul Tău prea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ri la noi în adun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ri la noi, jos pe pămâ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el ceresc ș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in-odată, mai vin-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noi pe pămân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2026-07-19T19:53:34Z</dcterms:created>
  <dcterms:modified xsi:type="dcterms:W3CDTF">2026-07-19T19:53:34Z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