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es mă chinu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le dau lui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rtare să primesc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ângele Lui spal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cel mai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ămăduiește ra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 sufletului meu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ța Ta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chid inim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pa Ta de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 torni în 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chinul meu amar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ingur l-ai pur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chimb iertare,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fericiri mi-ai da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Sa făgădu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sprijin tot mer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igur, știu în cer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văd pe Domnul m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plut de feric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am Mânt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esc în imnuri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-al meu ocrotitor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2026-07-19T20:09:36Z</dcterms:created>
  <dcterms:modified xsi:type="dcterms:W3CDTF">2026-07-19T20:09:36Z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