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u intrat în Betleem, Iosif cu Mar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sise ceasul rânduit să-L nască pe Mesi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iții, preocupați cu viața trecăt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u cunoscut că-i cerceteaz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, Copilul-So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uta Maria loc de popo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Betleem, la porțile înch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N-avem loc de găzduit!”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ași trist răspuns îl auzis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ârziu, în noapte, într-un grajd cu bo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au făcut atunci primir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esle-n umilință, între 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coborât din Cer dumnezeire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latul lui Irod era prea m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capi într-o oda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fost lăsat afară-n fri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ajd, în ieslea cu pai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oi, desculț ai colindat, tămăduind lepro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mântuire ai chemat trudiții, păcătoș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rbi, vederea, Isus, cu drag le-ai 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îndurat de cei nenorociț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il sărman, nemagâi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suntem astăzi mântui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âini și pești pe-ai Tăi i-ai sătura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-ai vindecat de orice neputinț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treb ades’: Noi, Ție, ce Ți-am dat? 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esle, o cruce, durere, suferinț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ținutul lui Israel a răsărit Lum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in înalt, în Betleem, a coborât Mes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zna nopții a dispărut, cum au prezis profe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 Pământ va străluci Soarele dreptății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îngerilor cânt din Betleem și astă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veacuri, mai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adă că Hristos, Emanu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ește-n veci în slavă, în lumină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iți cu-al îngerilor dulce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tim și noi azi bucur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ăudăm voioși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 din Cer, la noi, Mesi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2026-07-19T20:03:53Z</dcterms:created>
  <dcterms:modified xsi:type="dcterms:W3CDTF">2026-07-19T20:03:53Z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