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fost amăg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pofte rău mom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mi-am deschis och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am văzut departe, departe de Tin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d îngenunchi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faţa la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îmi cer iert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eşte-mă iarăşi ca pe un arga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sunt fi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 care a plec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am cheltuit tot ce Tu mi-ai dat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 mă întor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mâinile goa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Tată să îmi dai azi, din nou iertare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eşte-mă ca pe un rob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eşte-mă ca pe un arg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eşte-mă ca pe un nim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să fiu cu tin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 fraţi iubiţ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ai stăm robiţ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niţi-vă-n fir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ai staţi în lum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rdari de păcat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sunt fi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l care a plec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am cheltuit tot ce Tu mi-ai dat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 mă întor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mâinile goal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au Tată să îmi dai azi, din nou iertar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eşte-mă ca pe un rob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eşte-mă ca pe un arg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meşte-mă ca pe un nim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r să fiu cu tin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5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ât îmi doresc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2026-07-19T20:03:58Z</dcterms:created>
  <dcterms:modified xsi:type="dcterms:W3CDTF">2026-07-19T20:03:58Z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