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1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ă-mi Tu, din puterea divină din ce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-aduce salvare la cei care pie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fă ca să fiu o lumină aic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vadă aceia ce sunt rătăciți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unde ești, Doam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eu Te-am căutat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prinde lumin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să pot vedea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oamne, fă-mi inima, Tu, un Eden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colo să pot să Te văd, Domnul Meu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simt eu fiorul Duhului Tău Sfâ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t timp eu trăi-voi aici pe pămân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unde ești, Doam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eu Te-am căutat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prinde lumin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să pot vedea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schide, Tu, bolta, Isuse iub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vește la mine cât sunt obos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spală-mă în sânge să fiu curățat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sângele Tău eu voi fi vindecat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unde ești, Doam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eu Te-am căutat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prinde lumin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să pot vedea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laud pe Tine, o, Doamne ceres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tot ce în mine ai pus, Domnul Meu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vântul Tău, Doamne, e pe calea m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re mă conduce spre patria T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unde ești, Doam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eu Te-am căutat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prinde lumin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să pot vedea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2026-07-19T19:55:04Z</dcterms:created>
  <dcterms:modified xsi:type="dcterms:W3CDTF">2026-07-19T19:55:04Z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