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3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când noi am venit în lumea aceas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tâtea ploi și vânturi, Doamne, au bătu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Tu în toate ne-ai purtat de grij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-ai ridicat cu milă atunci când am căzut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-acum venim să-Ți mulțumim, Isus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um venim să îngenunchem, cântân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zi ne închinăm în fața Ta cu mulțumi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Ți dăruim cu bucurie inim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Tu ne porți de grijă, Doamne, cu iubi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ne lăsăm, Isus, purtați pe palma T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oi nu dorim nimic în lumea aces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vrem de Tine, Doamne, să ne-alipi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ești cu noi în fiecare clip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ubirea Ta la orice pas noi o simți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-acum venim să-Ți mulțumim, Isus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um venim să îngenunchem, cântân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zi ne închinăm în fața Ta cu mulțumi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Ți dăruim cu bucurie inim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Tu ne porți de grijă, Doamne, cu iubi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ne lăsăm, Isus, purtați pe palma T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zi ne închinăm în fața Ta cu mulțumi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Ți dăruim cu bucurie inim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Tu ne porți de grijă, Doamne, cu iubi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ne lăsăm, Isus, purtați pe palma T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2026-07-19T19:57:08Z</dcterms:created>
  <dcterms:modified xsi:type="dcterms:W3CDTF">2026-07-19T19:57:08Z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