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ntii vor tresăl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zare vor juc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aluri vor chi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Domnul va ven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e buc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pacii din câmp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bate din palm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pacii toti sa bată din pal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pacii toti sa bată din pal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pacii toti sa bată din pal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Isus vin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2026-07-19T19:55:07Z</dcterms:created>
  <dcterms:modified xsi:type="dcterms:W3CDTF">2026-07-19T19:55:07Z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