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in ranele-I pe Cr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țâșnește un izv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decare el ad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șicărui murito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, Domn al iub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slavă-Ți dă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izvorul feric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a vieții azi gustă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vină și păc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ge și-azi acest izv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enim la El cu to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ste-ndurăto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, Domn al iub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slavă-Ți dă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izvorul feric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a vieții azi gustă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le noastre sarcini gre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rgăm către izv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Doamne, noi venim cu e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ști veșnic, ajutor!"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, Domn al iub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slavă-Ți dă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izvorul feric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a vieții azi gustăm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2026-07-20T19:28:09Z</dcterms:created>
  <dcterms:modified xsi:type="dcterms:W3CDTF">2026-07-20T19:28:09Z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