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2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a fi o zi, când în urmă vom lăsa tot ce am strâns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vom uita, de anii care prea ușor s-au scurs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amintiri, ce s-au topit încet ca razele-n amurg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oi vom pleca, vom părăsi pe veci acest pămâ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toți vom sta, în fața Celui care toate le-a crea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mic și mare, orice neam sărac, boga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ochii lăcrimând Îi vom cânta de do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u vom privi, măcar o clipă-n urmă la tot ce-am lăsa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om fi uimiți de locul ce nu l-am visa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Dumnezeu adevăra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Griji și dureri, ce le-am purtat adesea-n viață pe pămân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u vor mai fi, în ceruri în prezența Celui Sfânt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om fi pe veci, cu toți în haine albe sfinte îmbrăcaț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mână strâns, cu Cel ce L-am iubit și L-am urma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, Isus, Isus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oi Te așteptă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toți vom sta, în fața Celui care toate le-a crea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mic și mare, orice neam sărac, boga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ochii lăcrimând Îi vom cânta de do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u vom privi, măcar o clipă-n urmă la tot ce-am lăsa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om fi uimiți de locul ce nu l-am visa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Dumnezeu adevăra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2026-07-19T19:56:01Z</dcterms:created>
  <dcterms:modified xsi:type="dcterms:W3CDTF">2026-07-19T19:56:01Z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