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8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Ta preasfântă-mpără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binecuvintez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-n ruga mea, Îți cer să v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rând, Preasfinte Dumnezeu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ă, Doamne, sfântă-mpărăț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cum ai spus: mereu Te rog așa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tări vor fi - nebănui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oi fi-ajuns, și voi priv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plendorile, prin har găti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astăzi nu le pot gândi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ă, Doamne, sfântă-mpărăț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cum ai spus: mereu Te rog aș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tă-mă s-alerg spre Țin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m, Doamne-mi spui Tu prin Cuv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 nu m-abat din Calea-Ți sf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a scrisă-n Noul Legământ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ă, Doamne, sfântă-mpărăț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cum ai spus: mereu Te rog așa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Ta slăvită-mpără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am acum în duh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laudă să-Ți cânt doar Ț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oc, prin Fiul Tău - mereu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ă, Doamne, sfântă-mpărăț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pă cum ai spus: mereu Te rog aș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2026-07-19T20:05:54Z</dcterms:created>
  <dcterms:modified xsi:type="dcterms:W3CDTF">2026-07-19T20:05:54Z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