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presProps" Target="presProps.xml"/>
  <Relationship Id="rId6" Type="http://schemas.openxmlformats.org/officeDocument/2006/relationships/viewProps" Target="viewProps.xml"/>
  <Relationship Id="rId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lin, plin e sufletul meu plin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Hristos ia orice ch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ceea eu mă bucur azi din plin, plin, pl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Har, har e cerul plin de har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cristos ne dă în d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ie multă pace şi mult har, har, har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2026-07-19T19:53:47Z</dcterms:created>
  <dcterms:modified xsi:type="dcterms:W3CDTF">2026-07-19T19:53:47Z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