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loaie şi Har, curge în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oaie şi Har, primim în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Isus, din cer de su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oaie şi Har, revarsă i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promis, ce-a fost trimis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loaie şi Har şi Mântu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im în dar, azi izbăv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ire, pace şi bucuri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odim acum prin Duhul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are e mila Celui Preasfânt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loaie şi Vânt, Foc minu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ge acum, curge bog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ronul Sfânt, jos pe pămân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oaie şi Vânt, curăţi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ocul cel Sfânt, izbăvitor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loaie şi Foc curăţi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atăl cel Sfânt şi iubi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mila Sa, mult răbdătoar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varsă iar cerescul H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Tată iubit şi-ndurător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2026-07-19T19:54:32Z</dcterms:created>
  <dcterms:modified xsi:type="dcterms:W3CDTF">2026-07-19T19:54:32Z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