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presProps" Target="presProps.xml"/>
  <Relationship Id="rId10" Type="http://schemas.openxmlformats.org/officeDocument/2006/relationships/viewProps" Target="viewProps.xml"/>
  <Relationship Id="rId1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80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„Poporul Meu de legăm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are-ai uitat cât bine ți-am făcu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in Egipt te-am scos cu Mână tar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ți-am dat să cârmuiești popoar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ar tu azi de-a Mea izbândă ai uitat -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Trăiești în păcat și de Mine te-ai lepădat.”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, Poporu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de Mine ai uita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, Poporu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cu lumea te-ai încurcat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pălați haina în Sângele Mielulu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fie de-un alb cura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Și cu Tatăl împăcat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 să poți intra în Ra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 dureri, lacrimi n-o mai f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mai fericire și bucurii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, Poporu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de Mine ai uitat?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oporule, Poporule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e ce cu lumea te-ai încurcat?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2026-07-19T20:10:01Z</dcterms:created>
  <dcterms:modified xsi:type="dcterms:W3CDTF">2026-07-19T20:10:01Z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