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căciune împărate am venit să mă înch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căciune şi închinare îți aduc la tine v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u ești rege și ai cun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casa ta mai sus de l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ești rege și ai cuvâ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fața ta cer și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apleaca întruna și iți dă cun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u ești sfânt întodeaun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căciune maiestate am venit să-ți adu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u ești bun și a ta dreptate D-ne am văzu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u ești Domn și tu domneș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 peste lume tu străluceș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a ta splendoare ce-n veci nu moar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e vorbești la fiec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aplecăm să te sfinț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închinăm și să-ți sluji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2026-07-19T19:57:08Z</dcterms:created>
  <dcterms:modified xsi:type="dcterms:W3CDTF">2026-07-19T19:57:08Z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