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7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stori de veghe stau pe câmp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vind spre cer, îngeri cântând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minunat! (Minunat!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, cânt, cânt, (Cânt, cânt, cânt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ă Lui în cer și pe pământ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vă temeți, căci vă adu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stea bună: Hristos S-a născut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minunat! (Minunat!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, cânt, cânt, (Cânt, cânt, cânt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ă Lui în cer și pe pământ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noi vestim azi, toți, în c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S-a născut al nost’ Mântuitor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minunat! (Minunat!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, cânt, cânt, (Cânt, cânt, cânt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ă Lui în cer și pe pământ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2026-07-19T20:04:09Z</dcterms:created>
  <dcterms:modified xsi:type="dcterms:W3CDTF">2026-07-19T20:04:09Z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