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iața aceasta ce ai scri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gând grăbit pe-a vieții c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-ai făcut, tot ce ai zi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ne într-o carte scri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tea vieții t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de-n lume-ai consu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lele tinereții ta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oate vei fi întreb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i trăit, cum ai umbl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gând pe-a vieții ca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oți fi un înger lumin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condamnat la chin, la mo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 pe tărâmul glori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 către locu-ntunec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rși-vei după moarte.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rei să fii om feri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ește-ți viața cum se ca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oți din jur să fii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suferință fii scutit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tește Sfânta Car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ruitor cu fruntea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aintezi spre viață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i fost aici un rob su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loc de cinste vei fi p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loc de siguranță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oți fi un înger lumin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condamnat la chin, la mo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 pe tărâmul glorio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 către locu-ntunec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rși-vei după moarte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2026-07-19T20:06:36Z</dcterms:created>
  <dcterms:modified xsi:type="dcterms:W3CDTF">2026-07-19T20:06:36Z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