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ânt, de Tine am nevo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ânt, prin Tine eu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îmi ești umplerea din sufle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Tine mă înveselesc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uhul Sfânt e Porumb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 e Foc, Put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, în orice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ădejde, Mângâiere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ânt, Tu ești Duh de-nv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ânt, prin Tine eu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Duh Sfânt, Tu-mi dai și azi put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Tine eu trăiesc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uhul Sfânt e Porumb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 e Foc, Put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, în orice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ădejde, Mângâiere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 Preasfânt, Tu-mi ești tăria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ibegia mea pe-acest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mă pregătești pentru-ntâln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Mire Cel Sfânt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uhul Sfânt e Porumb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 e Foc, Put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, în orice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ădejde, Mângâier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2026-07-19T19:55:58Z</dcterms:created>
  <dcterms:modified xsi:type="dcterms:W3CDTF">2026-07-19T19:55:58Z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