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6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scultarea de-adev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 curățim tră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adevărul e din cer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fântă-i rânduirea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tori să f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devărul scr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drumul sfânt, subl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noul Paradis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scultarea de-adev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-s trup și duh cura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alea lui, tot ce e-n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noi coboară toa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tori să f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devărul scr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drumul sfânt, subl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noul Paradi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scultarea de-adev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ubirea ni-se-aprind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trălumina cea de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ța ne-o cuprind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tori să f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devărul scr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drumul sfânt, subl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noul Paradi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scultarea de-adev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m cu părtăș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ea e zămislită-n ce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-i unitatea vi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tori să f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devărul scr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drumul sfânt, subl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noul Paradis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scultarea de-adev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ntem deplin în cloco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mărturia cea de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-n noi puternic clopot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tori să f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devărul scr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drumul sfânt, subl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noul Paradis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scultarea de-adev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-Ți dăm cânt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Tatălui Preasfânt din ce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âncă închinare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cultători să f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adevărul scri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drumul sfânt, subl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noul Paradis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2026-07-19T20:02:40Z</dcterms:created>
  <dcterms:modified xsi:type="dcterms:W3CDTF">2026-07-19T20:02:40Z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