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n drum fără val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luptă ce nu o mai du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pierdut pe tine însu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mai vrei să fugi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ogățiile vi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 luat ce-au vrut di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lăsat cuprins de teamă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vrei să fug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Isus poți găsi bucurie din 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El tu poți fi împlinit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ei trece prin ap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de focul va fi prea 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 de nimic, căci Eu te izbăv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 pe nume, ești al Meu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rămâne-acelaș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ijin îți va fi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Lui te va cuprin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imți că-ți este greu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unde pași-ți vor aju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lătinat de tu vei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cios El va rămân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omisiunilor dintâ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 Ți-a dat viața-n dar, un preț nemeri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tit doar de El, pe cruce.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Domnul, Dumneze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ul lui Israel, Domn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Domnul Dumneze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orul lui Israel, Domnul tău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dau oameni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are pentru viaț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 sunt cu tine mereu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ei trece prin ap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de focul va fi prea 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 de nimic, căci Eu te izbăv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 pe nume, ești al Meu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2026-07-19T19:59:43Z</dcterms:created>
  <dcterms:modified xsi:type="dcterms:W3CDTF">2026-07-19T19:59:43Z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