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deveresc prieteni că este o răsplat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ceasul ei e-aproape și pentru fiec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ă orice gând și urmă, odată și odat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u poate să nu aibă un plâns ori o cântare.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deveresc prieteni că nu-s uitați nici uni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 fără amânare și fără nedrepta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e va plăti-ascultării, se va plăti minciun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tocmai când e clipa și-ntocmai după toate.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deveresc prieteni că-ntocmai este scris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le-ntărește-acestea c-o neclintită leg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ă Însuși Dumnezeul Cel Viu și Sfânt promis-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ăsplată dreaptă căii ce-oricare și-o alege.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deveresc prieteni că lângă fiec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 cumpăna cea dreaptă atentă și-ncruntat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ă nu-i nici întuneric, nici groapă, nici uitar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are să se-ascundă ceva de judecată.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deveresc prieteni că singura salv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spaima Judecății Eternă și Grăbit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e numai Jertfa Crucii în veci ispășito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lacrima ce-o face crezută și primită.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2026-07-19T20:02:37Z</dcterms:created>
  <dcterms:modified xsi:type="dcterms:W3CDTF">2026-07-19T20:02:37Z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