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 O, lăudați pe Domn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omnului cânt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 nouă-n cinstea-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nteți adunați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Lui, când v-adunați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 Se bucure Isra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l ce l-a zid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veselească fii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onului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mnul lor iub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 Să laude-al Lui Nu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jocuri ferici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laude cu tob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harfa cei iubi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suflet, cei iubiți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⁴ Căci Domnu-are plăc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l Său ales pop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 slavă mântuiri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ei fără-aju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ei fără-ajutor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⁵ Să salte-n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câți I-s credincio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mbrăcați în slavă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trige bucuro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oaptea bucuroși! ..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⁶ A Domnului măr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-n gura 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abia cu două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ăișuri, aju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ână, ajuto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⁷ Să facă răzbu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eamuri, cum s-a s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edepsească-oricar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 ce nu-i sup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Domnului supu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asta este-o cins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âți I-s credincioș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, lăudați pe Domnul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ți-L bucuro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ți-L bucuroși! (ultima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⁸ /: Să-i lege împăra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anț și-obezi de fi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⁹ să facă judecat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cris-a fost din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ontra lor, din cer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2026-07-19T20:06:45Z</dcterms:created>
  <dcterms:modified xsi:type="dcterms:W3CDTF">2026-07-19T20:06:45Z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