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judecata grea urmeaz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judecata pentru mult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merge-n fata ei, cu groaz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morti si vii: goi si desculti..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ronul Alb, multimi in rand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fata Celui Sfant vor st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lua sentinta in cutremu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ulti, atunci, vor regreta! ..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 fi deschis-a Vietii C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ei ce n-or fi scrisi in 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foc si chin avea-vor p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au refuzat pe Mesia..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ronul Alb, multimi in rand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fata Celui Sfant vor st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lua sentinta in cutremu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ulti, atunci, vor regreta! ..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tremura prigonito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 le vor persista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i cei ucisi, ce-n fata mort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e-au spus ca vor raspunde greu..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ronul Alb, multimi in rand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fata Celui Sfant vor st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lua sentinta in cutremu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ulti, atunci, vor regreta! ..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i vor vedea gemand si-n sa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b toata gama de tortur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or dispare... isi vor fra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reu cugetul de lovituri..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ronul Alb, multimi in rand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fata Celui Sfant vor st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lua sentinta in cutremu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ulti, atunci, vor regreta! ..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bi-vor cei ce-au dat pov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devarul n-au tra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nd cei pierduti le-or sta in f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ii vor condamna cumplit! ..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ronul Alb, multimi in rand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fata Celui Sfant vor st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lua sentinta in cutremu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ulti, atunci, vor regreta! ..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evozii, sclavii, cerseto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raci, de mijloc sau boga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ziua grea a razbuna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fi la fel: toti condamnati! ..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ronul Alb, multimi in rand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fata Celui Sfant vor st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lua sentinta in cutremu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ulti, atunci, vor regreta! ..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, pacatos ce porti ro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inca ai Aparator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ste astazi, mantu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atunci va fi Judecator..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ronul Alb, multimi in rand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fata Celui Sfant vor st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lua sentinta in cutremu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ulti, atunci, vor regreta! ..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2026-07-19T19:54:08Z</dcterms:created>
  <dcterms:modified xsi:type="dcterms:W3CDTF">2026-07-19T19:54:08Z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