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O, cine e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Iosif şi Maria): Untem doi călător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Şi ce doriţ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Iosif şi Maria): Să stăm și noi aici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 ta casă ți-o deschid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iubire ne primeșt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O, nu, o, n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Iosif şi Maria): Un loc cald noi dori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O, nicidec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Iosif şi Maria): Noi vrem să-ţi mulţumi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Nu se poate, nu se poa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ci, plecaţi vă rog, acum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E prea târzi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Iosif şi Maria): Un loc vrem să primim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Plecaţi de-aic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Iosif şi Maria): Vrem să ne odihni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uncul slavei se va na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ucurie El ne-aduc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Nu vreau să şti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Iosif şi Maria): Suntem sfârșiși de dru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Nu-mi pasă-ac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Iosif şi Maria): De noi, ai milă-ac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Nu mai vreau s-aud vreo vorb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şa am s-o-nchid, acum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Dar, știu un loc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Iosif şi Maria): O, unde-l vom găs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Acolo-n grajd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Iosif şi Maria): Spre el noi vom porni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vine într-o ies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ânt Cuvânt se împlineşte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Deci, ce mai staţ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Iosif şi Maria): Aici, n-am fost primiți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Plecaţi în grajd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Iosif şi Maria): Loc pentru cei smeriți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(Gazda): Pentru voi e cel mai bun lo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ci, grăbiţi spre el, acum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2026-07-19T20:00:36Z</dcterms:created>
  <dcterms:modified xsi:type="dcterms:W3CDTF">2026-07-19T20:00:36Z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