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rofeţie se-mplineşte prin Harul lui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ată îngerul vesteşte pe Mesia, Pruncul Sfânt, Emanu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i toţi auziră vestea ce-a venit de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Maria, ea fecioara îl va naşte pe Isus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aceste lucruri să se împlin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voia sfântă-a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ă se nască, să ne mântui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păcate să ne ia în Slava Lu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aptea-aceea preasfinţită într-o iesle-n Betle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slava şi-arată prin Fiul Isus, născut, Emanu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ltaţi, cântaţi de bucurie, Salvatorului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-aduce mântuirea, Dumnezeu fie slăv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vestiră, păstorii-auzi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a-i mare-n seara de Crăciu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ua străluceşte şi lumii vest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 pe pămân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eslea staulului stă Pruncul, îngerii îl preamăr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Universul I se-nchină, slavă Regelui Cer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-n cerurile-nalte, un Prunc Sfânt ni s-a nă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-aduce mântuirea, pacea sfântă pe Pămân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aceste lucruri să se împlin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voia sfântă-a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ă se nască, să ne mântui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păcate să ne ia în Slava Lu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vestiră, păstorii-auzi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a-i mare-n seara de Crăciu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ua străluceşte şi lumii vest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 pe păm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2026-07-19T19:58:46Z</dcterms:created>
  <dcterms:modified xsi:type="dcterms:W3CDTF">2026-07-19T19:58:46Z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