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 iubit, știai că am fost pierd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 iubit, de mine Tu milă-ai avu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căutat și m-ai g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brațul Tău m-ai lu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un dușman nu mă aju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pe veci m-ai salv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2026-07-19T19:53:09Z</dcterms:created>
  <dcterms:modified xsi:type="dcterms:W3CDTF">2026-07-19T19:53:09Z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