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dorim sa stei to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ascut Mes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se-auda cantul sfa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toata omenir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ce mare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mte orisic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ne bucuram cu to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ne-a dat mantui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parasit chiar ceru-ntre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e iubi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 venit sa locuiasc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a noastre inim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m mantuiti prin h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untem prin fap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Hristos s-a cobo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oarte sa ne scape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2026-07-20T19:28:27Z</dcterms:created>
  <dcterms:modified xsi:type="dcterms:W3CDTF">2026-07-20T19:28:27Z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