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tă, Domnu-l chiar Ia uș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ata-I să Se-ar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ști tu oare pregăt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întâmpini, frate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ăreț va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om au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asul Celui dra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le din pra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asul de nes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le Is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în vasu-ți untdelemn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ndela-i aprinsă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hul i-e trezit deplin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a ta e-ntinsă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ăreț va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om au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asul Celui drag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le din pra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asul de nes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le Is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ate peste-o clipă-au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ltima strigare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e vei afla atunc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întrebi tu, oar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ăreț va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om au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asul Celui drag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le din pra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asul de nes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le Is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cei ce-așteaptă-acu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ânta Lui ven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r avea cu-adevă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rte de răpi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ăreț va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om au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asul Celui drag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le din pra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asul de nes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le Is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tă, Domnu-l chiar Ia uș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pre noi Se-ndreapt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va bucura cu 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 care-L așteaptă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ăreț va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om au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asul Celui drag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le din pra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asul de nes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le Isu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2026-07-19T19:55:35Z</dcterms:created>
  <dcterms:modified xsi:type="dcterms:W3CDTF">2026-07-19T19:55:35Z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