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pricină de laud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pentru Tine vreau să fi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tăpânul meu Atotputern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cum când trec acest pustiu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Te lau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Îţi cânt, laudă Îți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umnezeu și Tatăl meu Preasfânt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pricină de laud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Tine, Tatăl meu Cer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tarea și trăirea-mi f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orişiunde poposesc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Te lau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Îţi cânt, laudă Îți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umnezeu și Tatăl meu Preasfânt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pricină de laud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pentru Tine-oricân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inţa mea, de-i zi ori noap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lerg voios ori lăcrimând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Te lau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Îţi cânt, laudă Îți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umnezeu și Tatăl meu Preasfânt!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pricină de laud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Tine-ntreg să fiu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azi și mâine și-n vec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ărinte, Dumnezeul meu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Te laud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udă Îţi cânt, laudă Îți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umnezeu și Tatăl meu Preasfânt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2026-07-19T20:04:29Z</dcterms:created>
  <dcterms:modified xsi:type="dcterms:W3CDTF">2026-07-19T20:04:29Z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