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legămâ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i să-l păz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orice zi fiin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mult să-Ţi dăruiesc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ărăsesc a lum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şarte frumuse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e-am ales p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moara-ntregii vieţ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l Tău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rmându-Ţi orişic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ragoste fierb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nimă purtâ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o inimă smer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 să ascu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silesc, c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măn tot mai mu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fiu al rugăciun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 s-ajun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primi cun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bdării îndelu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cumpărând cu grij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timpul preţi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lucru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mult şi mai frumos..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2026-07-19T20:08:03Z</dcterms:created>
  <dcterms:modified xsi:type="dcterms:W3CDTF">2026-07-19T20:08:03Z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