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ule Sfinte, pog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mbrește-mi ființa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 harului sfinte com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-un cânt înțelept și senin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spiră-mi cerești melod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gândul mi-l 'nalță de j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chege divine-armon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ântec divin, maiestuo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ule Sfinte, Îți c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umpli și duh și simți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mnuri născute în C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 Cerului sfinte trăiri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ot mai frumoase cânt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ând să slăvesc, fără g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el ce-i Izvor de-ndur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l Harului Sfânt Dumneze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ule Sfânt, Lumin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-mi cântul de Tine aprin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cânt mai cu foc lui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iadul și moartea a-nvin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l dragostei sfinte a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laud tot harul prim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lui Veșnic, să-I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irelui meu Preaiubi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2026-07-19T20:08:23Z</dcterms:created>
  <dcterms:modified xsi:type="dcterms:W3CDTF">2026-07-19T20:08:23Z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